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257" r:id="rId2"/>
    <p:sldId id="261" r:id="rId3"/>
    <p:sldId id="262" r:id="rId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gb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gb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gb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Lorem ipsum dolor sit amet, consectetuer adipiscing elit.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Nunc viverra imperdiet enim. Fusce est. Vivamus a tellus.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Pellentesque habitant morbi tristique senectus et netus.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0840E64-78EA-480E-9DFC-F5D183737F1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6802B-70FA-41EA-BEAA-8B64D5BF1424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2D428-74E3-499E-9255-6C7C463A82F6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379E8-AC6C-43B9-9222-BDF0AF9336F0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D329652-6112-4F3D-B614-62B56A045E3D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4E64D-1B50-4EC0-83A1-DE58B45AB49E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1A824-A4A3-4BDD-B7F1-293A0EC1EA54}" type="datetime1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B1D06-1BCF-4BCB-9319-09267D16BB9F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61324-1C8A-40EA-A8C7-BACD05350B74}" type="datetime1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BA78C1D-B8C9-43D1-BED3-AB201E145563}" type="datetime1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A2D3EE-FBE6-4434-A13B-BD4C1C612D44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Quarter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gb" sz="4400" dirty="0">
                <a:solidFill>
                  <a:schemeClr val="tx1"/>
                </a:solidFill>
              </a:rPr>
              <a:t>placeholder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</a:rPr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/>
              <a:t>Title Lorem Ipsum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3615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63D5-5A6C-7A9E-0D00-5A599DBB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Lorem Ipsum</a:t>
            </a:r>
            <a:endParaRPr lang="en-GB" dirty="0"/>
          </a:p>
        </p:txBody>
      </p:sp>
      <p:pic>
        <p:nvPicPr>
          <p:cNvPr id="6" name="Content Placeholder 5" descr="Black and white spiralling staircase">
            <a:extLst>
              <a:ext uri="{FF2B5EF4-FFF2-40B4-BE49-F238E27FC236}">
                <a16:creationId xmlns:a16="http://schemas.microsoft.com/office/drawing/2014/main" id="{5D37C0CB-F640-16C7-5FCE-2682DD632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35" y="2103438"/>
            <a:ext cx="5774530" cy="384968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0199-DAB2-CEA7-FD59-23A4B758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10/5/2023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39_TF78438558" id="{0BED6512-3D0D-4F75-AB59-5444160ED234}" vid="{29214CBE-E8BC-4FF0-A7D0-03F1D5557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{0CD834A6-E789-4D45-B929-69F8350BF9B5}tf78438558_win32</Template>
  <TotalTime>1</TotalTime>
  <Words>40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Garamond</vt:lpstr>
      <vt:lpstr>SavonVTI</vt:lpstr>
      <vt:lpstr>placeholder</vt:lpstr>
      <vt:lpstr>Title 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placeholder</dc:title>
  <dc:creator>Elliott Williams</dc:creator>
  <cp:lastModifiedBy>Elliott Williams</cp:lastModifiedBy>
  <cp:revision>1</cp:revision>
  <dcterms:created xsi:type="dcterms:W3CDTF">2023-10-05T00:10:37Z</dcterms:created>
  <dcterms:modified xsi:type="dcterms:W3CDTF">2023-10-05T00:11:45Z</dcterms:modified>
</cp:coreProperties>
</file>